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64" r:id="rId7"/>
    <p:sldId id="260" r:id="rId8"/>
    <p:sldId id="261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9B3372-74CF-4E21-A4D4-286B22AA5A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762BE-D43C-49F5-99A5-BF49C6959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5766F-5EC0-4797-B4D1-777FCB005B11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9E452-9BCA-4AF5-9A9C-233BF410EA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F9F63-CE4F-44E2-A07D-7E654DE9F5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AC76B-F5B1-4D6E-BACD-2A80744AC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45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4B5EC-152C-4627-80C0-63B10D5574EF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EE60E-651F-40CC-AD73-C00F10CE4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1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monk.com/archive/darkness-darkness-the-darkness-of-heaven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Light_shining1.JPG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118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ckoverflow.com/questions/25942592/im-trying-to-print-this-ruler-horizontally-in-java" TargetMode="External"/><Relationship Id="rId5" Type="http://schemas.openxmlformats.org/officeDocument/2006/relationships/image" Target="../media/image6.jpg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stackexchange.com/questions/164490/could-the-sky-on-a-planet-theoretically-be-any-color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freak.blog/2011/12/13/gifts-from-empty-cups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sthmanallergy.blogspot.com/2010/11/prevent-asthma-and-allergy-symptoms.html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uppini/502059194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umyav.wordpress.com/2012/07/10/melting/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boutlean.com/bad-oee-formula/smiley-frowney-percent/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habell.org/2017/11/appdev-cloud-with-financial-customer-evaluation-solution.html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13973/day-and-night-by-libberry-21397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wordwaltzworks.deviantart.com/art/morning-until-night-302069828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78725B-6E40-4D82-B375-7831D81C29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Darkness—Light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1C2399-182D-4F20-9CC8-48D51D5238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EAAE4-718C-41DF-B47C-B5D841658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1577" y="362309"/>
            <a:ext cx="5873098" cy="3670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1A83FC-DF4D-4724-B5B8-6C0E0013DCA7}"/>
              </a:ext>
            </a:extLst>
          </p:cNvPr>
          <p:cNvSpPr txBox="1"/>
          <p:nvPr/>
        </p:nvSpPr>
        <p:spPr>
          <a:xfrm>
            <a:off x="471577" y="4168685"/>
            <a:ext cx="5486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internetmonk.com/archive/darkness-darkness-the-darkness-of-heave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BD532B-0929-4F64-A72D-7C8B2558D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99748" y="553179"/>
            <a:ext cx="4820675" cy="36155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F3E5E5-293C-484B-86B9-6A332CFC597C}"/>
              </a:ext>
            </a:extLst>
          </p:cNvPr>
          <p:cNvSpPr txBox="1"/>
          <p:nvPr/>
        </p:nvSpPr>
        <p:spPr>
          <a:xfrm>
            <a:off x="6899748" y="4312409"/>
            <a:ext cx="48206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commons.wikimedia.org/wiki/File:Light_shining1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1935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17170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Beginning—end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A74AF-4281-42CE-AF0D-3761B2E70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3195002">
            <a:off x="-358469" y="1189789"/>
            <a:ext cx="5715000" cy="4810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FEA9C-B1C5-4A74-8D5E-28B4C037A2CF}"/>
              </a:ext>
            </a:extLst>
          </p:cNvPr>
          <p:cNvSpPr txBox="1"/>
          <p:nvPr/>
        </p:nvSpPr>
        <p:spPr>
          <a:xfrm>
            <a:off x="219255" y="6858000"/>
            <a:ext cx="5715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pngimg.com/download/211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E9140-7502-4FEE-894E-D088D34A6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439263">
            <a:off x="4997775" y="2595044"/>
            <a:ext cx="6790292" cy="22177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F5D121-0F0A-48BE-B72F-198B8B441E98}"/>
              </a:ext>
            </a:extLst>
          </p:cNvPr>
          <p:cNvSpPr txBox="1"/>
          <p:nvPr/>
        </p:nvSpPr>
        <p:spPr>
          <a:xfrm rot="2439263">
            <a:off x="6494171" y="4577381"/>
            <a:ext cx="46517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stackoverflow.com/questions/25942592/im-trying-to-print-this-ruler-horizontally-in-jav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7217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43426-716C-4711-AAAC-49EF9D9D8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8882" y="571511"/>
            <a:ext cx="4878389" cy="3541714"/>
          </a:xfrm>
        </p:spPr>
        <p:txBody>
          <a:bodyPr/>
          <a:lstStyle/>
          <a:p>
            <a:r>
              <a:rPr lang="en-US" dirty="0"/>
              <a:t>Sky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C353F-1BD8-4437-9EBB-B3DE8FF2F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571511"/>
            <a:ext cx="4875211" cy="3541714"/>
          </a:xfrm>
        </p:spPr>
        <p:txBody>
          <a:bodyPr/>
          <a:lstStyle/>
          <a:p>
            <a:r>
              <a:rPr lang="en-US" dirty="0"/>
              <a:t>Earth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6C10A9-40F0-455A-BF4E-DDE41BDA2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11624" y="1158277"/>
            <a:ext cx="7984466" cy="5322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D9A9B3-12B0-4FFD-8CFE-9E78BACF81AF}"/>
              </a:ext>
            </a:extLst>
          </p:cNvPr>
          <p:cNvSpPr txBox="1"/>
          <p:nvPr/>
        </p:nvSpPr>
        <p:spPr>
          <a:xfrm>
            <a:off x="1711624" y="6553843"/>
            <a:ext cx="79844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physics.stackexchange.com/questions/164490/could-the-sky-on-a-planet-theoretically-be-any-color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9446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Empty—full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C37C80-6112-4AA9-8B67-E3829D8969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72378" y="3112128"/>
            <a:ext cx="3375033" cy="253285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23A411D-38EC-476F-ABD9-B11FB815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A5C23E-0421-401A-85E7-26DDC16E80B4}"/>
              </a:ext>
            </a:extLst>
          </p:cNvPr>
          <p:cNvSpPr txBox="1"/>
          <p:nvPr/>
        </p:nvSpPr>
        <p:spPr>
          <a:xfrm>
            <a:off x="7672378" y="5400495"/>
            <a:ext cx="27917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leadershipfreak.blog/2011/12/13/gifts-from-empty-cup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018BE1-B2B7-4218-A6B7-6FE9C44E5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560433" y="2768598"/>
            <a:ext cx="3035300" cy="317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A1965E-F229-4E22-8D00-57FB95ED1B21}"/>
              </a:ext>
            </a:extLst>
          </p:cNvPr>
          <p:cNvSpPr txBox="1"/>
          <p:nvPr/>
        </p:nvSpPr>
        <p:spPr>
          <a:xfrm>
            <a:off x="3560433" y="5943598"/>
            <a:ext cx="3035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asthmanallergy.blogspot.com/2010/11/prevent-asthma-and-allergy-symptom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9841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Form—no form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F48BDE-EFDA-4415-9C00-9BF8E4B0D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046FD-E60F-4CFD-B116-F8D5F1969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42478" y="2954850"/>
            <a:ext cx="4753522" cy="3161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6D5E69-4FB2-45AF-900B-84A60C6123CE}"/>
              </a:ext>
            </a:extLst>
          </p:cNvPr>
          <p:cNvSpPr txBox="1"/>
          <p:nvPr/>
        </p:nvSpPr>
        <p:spPr>
          <a:xfrm>
            <a:off x="1342478" y="6250272"/>
            <a:ext cx="47535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cuppini/50205919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D8C9F8-3A2A-432F-9365-19AEE8C2E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06431" y="2518915"/>
            <a:ext cx="4043091" cy="3272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A8E0ED-7D50-4168-95DD-80A015FC81A8}"/>
              </a:ext>
            </a:extLst>
          </p:cNvPr>
          <p:cNvSpPr txBox="1"/>
          <p:nvPr/>
        </p:nvSpPr>
        <p:spPr>
          <a:xfrm>
            <a:off x="7481155" y="5262031"/>
            <a:ext cx="3368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soumyav.wordpress.com/2012/07/10/melt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4831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4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Good—Bad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9CCCE-F52A-481A-A4CE-6069F909C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5947" y="618518"/>
            <a:ext cx="4973028" cy="4608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495607-99CB-4E7C-8005-27EFCF915197}"/>
              </a:ext>
            </a:extLst>
          </p:cNvPr>
          <p:cNvSpPr txBox="1"/>
          <p:nvPr/>
        </p:nvSpPr>
        <p:spPr>
          <a:xfrm>
            <a:off x="7125419" y="5302746"/>
            <a:ext cx="42235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allaboutlean.com/bad-oee-formula/smiley-frowney-percen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B6F765-A8FB-4C52-BA34-F552F88B4D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33517" y="2863609"/>
            <a:ext cx="4740866" cy="3815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4B37B1-FD6F-409A-910D-2DD7B76BCD75}"/>
              </a:ext>
            </a:extLst>
          </p:cNvPr>
          <p:cNvSpPr txBox="1"/>
          <p:nvPr/>
        </p:nvSpPr>
        <p:spPr>
          <a:xfrm>
            <a:off x="1333517" y="6759533"/>
            <a:ext cx="47408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schabell.org/2017/11/appdev-cloud-with-financial-customer-evaluation-solution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19556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400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Day—Night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2E1CE4-3445-4C97-AC86-C4CA84D74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37340" y="448281"/>
            <a:ext cx="5791201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1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1930-2B9F-4226-BDCB-2BC307F31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Evening Morning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9D02C9-ACB7-4EEE-A99F-30842E8FC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3962" y="1718565"/>
            <a:ext cx="8493641" cy="40726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C2AFF4-5048-4664-B524-A08FFD09134F}"/>
              </a:ext>
            </a:extLst>
          </p:cNvPr>
          <p:cNvSpPr txBox="1"/>
          <p:nvPr/>
        </p:nvSpPr>
        <p:spPr>
          <a:xfrm>
            <a:off x="1293962" y="5758159"/>
            <a:ext cx="84936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swordwaltzworks.deviantart.com/art/morning-until-night-30206982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32334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7815013_Problem-solution cycle_RVA_v3" id="{20834410-FC37-46AC-ACB7-FB202F8C4BA9}" vid="{1ED24379-BFF7-4E2F-B7EC-A47C906E21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C0B241-13E5-418D-8920-D23491E2D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866CFD-F94E-4AE5-ACEA-86FEC0F48A1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579702B-25C7-40D7-9E29-7686B11A96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Problemsolution cycle </Template>
  <TotalTime>0</TotalTime>
  <Words>143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Rockwell</vt:lpstr>
      <vt:lpstr>Tahoma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Evening Morning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2020-02-19T20:15:43Z</dcterms:created>
  <dcterms:modified xsi:type="dcterms:W3CDTF">2020-02-19T22:31:12Z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